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977"/>
    <a:srgbClr val="B8B57E"/>
    <a:srgbClr val="FFFFFF"/>
    <a:srgbClr val="F59D12"/>
    <a:srgbClr val="EC6568"/>
    <a:srgbClr val="8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D12D8-2254-6D93-05A3-24852523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C67E9C-AABF-6EF6-367C-54667E96D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0DD72-9713-079F-BC04-08856199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81685-7A24-97D7-295B-AB88721A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608B-439A-AB3F-6B14-D583A3C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26987-C7B2-3037-2409-A8D209ED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B0D393-E5C0-6F1D-9C58-F0A82B8B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01009-EBC6-38CC-FD45-8C3FC652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893167-CA6A-FA74-04AC-F607B9D8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60F71-9E3F-AA97-727B-38B6B6ED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015EA-30B9-BB87-3F26-A31E9EA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9F8BD-E0C6-C6DD-34B2-96DA0B2D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36607-40BE-2076-DB53-4613052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833D65-0A58-31F2-4FB6-434EAFA0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42A29-D064-FFD0-2E80-D3F64C9A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BA094-70F2-30BB-C725-B4ADE92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0A719-20DE-CF87-DE3D-07309CF1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FFB9C-B75F-ADFE-196A-756EF6C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53F62-EAEE-DCF7-90FC-FDDED5D2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7498-75E6-D0E4-7EED-888D657E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EB707-88AC-0064-224D-2DA6D123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35988-EE26-31ED-B43F-9737BBCE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F326B8-ACE0-9F42-D58F-D6D4A8C4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FAA5D6-CC9C-C537-6C59-912A2D0C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F4FE37-AA89-2F54-C72F-CC94DF8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C1F7C-6F00-9E9D-7D06-0004028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FD9F6-5815-34F3-9614-2F8F49216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AD9ED1-E393-D357-BB54-1EF18CB6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FF7ECD-1F87-95AD-E678-AC90F436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E0B9FC-B6B2-BD65-302C-50F19140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583D4F-662B-2F53-0FB6-4FE8A318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0BB2-2A1F-BEE6-4898-37F5421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1CD2BD-C428-C853-892C-67C098AF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44648-E4F2-EB38-B77D-CA9539FC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5E071D-8D08-1B01-0D5A-1B4372B37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3D1E-403E-016E-CC99-9B25A996A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9EB694-209B-AC51-7D11-5B70888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0ED19-4D6D-3508-790F-02E9FEB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3B271-E163-2B95-7636-690D8528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4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B3399-F726-A659-A4AF-6C7DDDC5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1C0DC2-6DD2-C75A-E883-A9CEC01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45C95F-96E4-34A1-4E28-5ADB6113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F9B38-AB3B-C42E-3B72-F76E8D0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4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EB4009-F755-8BE0-92DF-A1FB9779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1D4ACF-848C-0EF0-7457-B2AFBAAA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2443D6-9350-F672-015A-A658A4B8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D7EED-D0FB-4848-294D-94030256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0574B-DA43-4A22-B236-F42ECE5E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68953-61D9-8947-063A-C599C1598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76818C-870E-33CA-5F8A-C641CBC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4C135F-8D7A-0880-A5B0-B3C650A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FC2DE9-CE45-C0CF-29EA-DB824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2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983-A59E-40E1-174E-E1DCBEFA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677D20-E713-A8FB-2464-592BAAF9E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F61959-5940-A90E-70AC-93FA5845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17A36-182C-32F7-E7D6-9ACF1BE2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F79CD0-1718-2ABC-55AD-7DFDF35A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2ACA7-A735-850F-2F89-18ED267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73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CE520B-97FD-1FCA-7DE0-4D1D21B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DFE1FF-AF3C-C469-CB4F-C14B2219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97887-BCFC-D7C2-3B60-96838F1C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4A96D-E5F4-4789-9734-C826804DFEDB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A6F4DC-C65F-33AF-3433-EF65A21A1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B38CC-C59A-9373-F1AE-7CDA7F0F2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89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BA234-CB71-950B-B5AA-DA5A6AC7C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7691" y="1602842"/>
            <a:ext cx="5998866" cy="1826158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703725-E4D2-AA65-EBAA-4C01C8B2E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7691" y="4802603"/>
            <a:ext cx="5998866" cy="750917"/>
          </a:xfrm>
        </p:spPr>
        <p:txBody>
          <a:bodyPr/>
          <a:lstStyle/>
          <a:p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Palestrante </a:t>
            </a:r>
          </a:p>
        </p:txBody>
      </p:sp>
    </p:spTree>
    <p:extLst>
      <p:ext uri="{BB962C8B-B14F-4D97-AF65-F5344CB8AC3E}">
        <p14:creationId xmlns:p14="http://schemas.microsoft.com/office/powerpoint/2010/main" val="126541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6720-6A02-A99D-4232-5FE57DF7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9974" y="365125"/>
            <a:ext cx="8083826" cy="1325563"/>
          </a:xfrm>
        </p:spPr>
        <p:txBody>
          <a:bodyPr/>
          <a:lstStyle/>
          <a:p>
            <a:endParaRPr lang="pt-BR" dirty="0">
              <a:solidFill>
                <a:srgbClr val="226977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7DE0B-A840-9A75-AC43-96D5399E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649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7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7A1A-6CAB-C6B0-A832-B4E56DEA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48" y="5644770"/>
            <a:ext cx="4353624" cy="1213230"/>
          </a:xfrm>
        </p:spPr>
        <p:txBody>
          <a:bodyPr>
            <a:normAutofit fontScale="90000"/>
          </a:bodyPr>
          <a:lstStyle/>
          <a:p>
            <a:pPr algn="r"/>
            <a:r>
              <a:rPr lang="pt-BR" sz="6000" b="1" dirty="0">
                <a:solidFill>
                  <a:srgbClr val="2269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600" b="1" dirty="0">
              <a:solidFill>
                <a:srgbClr val="22697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9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Usuario</cp:lastModifiedBy>
  <cp:revision>14</cp:revision>
  <dcterms:created xsi:type="dcterms:W3CDTF">2024-02-20T20:26:38Z</dcterms:created>
  <dcterms:modified xsi:type="dcterms:W3CDTF">2025-07-04T14:08:03Z</dcterms:modified>
</cp:coreProperties>
</file>